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9"/>
  </p:notesMasterIdLst>
  <p:sldIdLst>
    <p:sldId id="266" r:id="rId3"/>
    <p:sldId id="259" r:id="rId4"/>
    <p:sldId id="272" r:id="rId5"/>
    <p:sldId id="273" r:id="rId6"/>
    <p:sldId id="274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71C61-3FD7-4FBF-BFBD-290022917516}" type="datetimeFigureOut">
              <a:rPr lang="sw-KE" smtClean="0"/>
              <a:t>8/5/2015</a:t>
            </a:fld>
            <a:endParaRPr lang="sw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w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E108B-3DC1-42EF-A748-2471E3AED9E8}" type="slidenum">
              <a:rPr lang="sw-KE" smtClean="0"/>
              <a:t>‹#›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238947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5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64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99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3248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03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878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58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1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30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E1D1D-2A2D-44F1-B5C0-A6B30629EFC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68567B-7ED2-4A7D-BE3D-27D6019A6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5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592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3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12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47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43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2902" y="1357660"/>
            <a:ext cx="7124700" cy="1918939"/>
          </a:xfrm>
        </p:spPr>
        <p:txBody>
          <a:bodyPr/>
          <a:lstStyle/>
          <a:p>
            <a:r>
              <a:rPr lang="en-US" sz="3600" dirty="0" smtClean="0">
                <a:latin typeface="Gill Sans"/>
              </a:rPr>
              <a:t>Africa RISING Ethiopia </a:t>
            </a:r>
            <a:r>
              <a:rPr lang="en-US" sz="3600" dirty="0" smtClean="0">
                <a:latin typeface="Gill Sans"/>
              </a:rPr>
              <a:t>writeshop</a:t>
            </a:r>
          </a:p>
          <a:p>
            <a:r>
              <a:rPr lang="en-US" sz="3600" dirty="0" smtClean="0">
                <a:latin typeface="Gill Sans"/>
              </a:rPr>
              <a:t>Introduction and process</a:t>
            </a:r>
            <a:endParaRPr lang="en-US" sz="3600" dirty="0">
              <a:latin typeface="Gill San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048000"/>
            <a:ext cx="7124699" cy="1828800"/>
          </a:xfrm>
        </p:spPr>
        <p:txBody>
          <a:bodyPr/>
          <a:lstStyle/>
          <a:p>
            <a:r>
              <a:rPr lang="en-US" dirty="0" smtClean="0"/>
              <a:t>Peter Ballantyne  </a:t>
            </a:r>
          </a:p>
          <a:p>
            <a:r>
              <a:rPr lang="en-US" dirty="0" smtClean="0"/>
              <a:t>ILRI</a:t>
            </a:r>
            <a:endParaRPr lang="en-US" dirty="0" smtClean="0"/>
          </a:p>
          <a:p>
            <a:r>
              <a:rPr lang="en-US" sz="2000" dirty="0" smtClean="0"/>
              <a:t>Africa RISING Ethiopia writeshop </a:t>
            </a:r>
          </a:p>
          <a:p>
            <a:r>
              <a:rPr lang="en-US" sz="2000" dirty="0" smtClean="0"/>
              <a:t>Addis Ababa, </a:t>
            </a:r>
            <a:r>
              <a:rPr lang="en-US" sz="2000" dirty="0" smtClean="0"/>
              <a:t>4-7 August 2015 </a:t>
            </a:r>
            <a:endParaRPr lang="en-US" sz="20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990600" y="4648200"/>
            <a:ext cx="7696200" cy="10668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10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Objectives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3152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1 - help document results and findings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2 - pull together some evidence for the </a:t>
            </a:r>
            <a:r>
              <a:rPr lang="en-US" dirty="0" smtClean="0"/>
              <a:t>external review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3 - produce almost ready journal articles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4 - draft some evidence briefs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5 - improve some skills, work </a:t>
            </a:r>
            <a:r>
              <a:rPr lang="en-US" dirty="0" smtClean="0"/>
              <a:t>together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54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Process Principles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315200" cy="4419600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we will produce a series of products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each </a:t>
            </a:r>
            <a:r>
              <a:rPr lang="en-US" dirty="0"/>
              <a:t>product has a leader ; each of us can 'lead' one product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each </a:t>
            </a:r>
            <a:r>
              <a:rPr lang="en-US" dirty="0"/>
              <a:t>product has contributors ; each of us can contribute to several products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product </a:t>
            </a:r>
            <a:r>
              <a:rPr lang="en-US" dirty="0"/>
              <a:t>teams self-organize; call on any help as </a:t>
            </a:r>
            <a:r>
              <a:rPr lang="en-US" dirty="0" smtClean="0"/>
              <a:t>needed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help in the room: scientific, communications, editing, writing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Everyone has a role </a:t>
            </a:r>
            <a:r>
              <a:rPr lang="en-US" smtClean="0"/>
              <a:t>and contributions</a:t>
            </a:r>
            <a:endParaRPr lang="en-US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15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Overall Agenda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3152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Day 1 – introductions, agreeing </a:t>
            </a:r>
            <a:r>
              <a:rPr lang="en-US" dirty="0"/>
              <a:t>the products and the </a:t>
            </a:r>
            <a:r>
              <a:rPr lang="en-US" dirty="0" smtClean="0"/>
              <a:t>teams, getting started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Days 2 and 3 - work on the products  [a few intermissions, process updates, and feedback sessions]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Day 4 - take stock, agree next steps</a:t>
            </a:r>
          </a:p>
        </p:txBody>
      </p:sp>
    </p:spTree>
    <p:extLst>
      <p:ext uri="{BB962C8B-B14F-4D97-AF65-F5344CB8AC3E}">
        <p14:creationId xmlns:p14="http://schemas.microsoft.com/office/powerpoint/2010/main" val="42038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First Assignment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315200" cy="44196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Each leader/team to prepare a </a:t>
            </a:r>
            <a:r>
              <a:rPr lang="en-US" dirty="0" smtClean="0"/>
              <a:t>Flipchart Poster </a:t>
            </a:r>
            <a:r>
              <a:rPr lang="en-US" dirty="0"/>
              <a:t>on a single </a:t>
            </a:r>
            <a:r>
              <a:rPr lang="en-US" dirty="0" smtClean="0"/>
              <a:t>product</a:t>
            </a:r>
            <a:endParaRPr lang="en-US" dirty="0"/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type </a:t>
            </a:r>
            <a:r>
              <a:rPr lang="en-US" dirty="0"/>
              <a:t>of product: article ; brief ; other</a:t>
            </a:r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title</a:t>
            </a:r>
            <a:endParaRPr lang="en-US" dirty="0"/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key </a:t>
            </a:r>
            <a:r>
              <a:rPr lang="en-US" dirty="0"/>
              <a:t>results and messages to be communicated</a:t>
            </a:r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data </a:t>
            </a:r>
            <a:r>
              <a:rPr lang="en-US" dirty="0"/>
              <a:t>and evidence you need/have</a:t>
            </a:r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members </a:t>
            </a:r>
            <a:r>
              <a:rPr lang="en-US" dirty="0"/>
              <a:t>of the writing team</a:t>
            </a:r>
          </a:p>
          <a:p>
            <a:pPr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current </a:t>
            </a:r>
            <a:r>
              <a:rPr lang="en-US" dirty="0"/>
              <a:t>status:  starting / half way / near </a:t>
            </a:r>
            <a:r>
              <a:rPr lang="en-US" dirty="0" smtClean="0"/>
              <a:t>final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Peter's PPT</Template>
  <TotalTime>513</TotalTime>
  <Words>222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Objectives</vt:lpstr>
      <vt:lpstr>Process Principles</vt:lpstr>
      <vt:lpstr>Overall Agenda</vt:lpstr>
      <vt:lpstr>First Assignment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Tadesse, Endashaw (ILRI)</dc:creator>
  <cp:lastModifiedBy>Yasabu, Simret (ILRI)</cp:lastModifiedBy>
  <cp:revision>38</cp:revision>
  <dcterms:created xsi:type="dcterms:W3CDTF">2014-12-03T11:20:39Z</dcterms:created>
  <dcterms:modified xsi:type="dcterms:W3CDTF">2015-08-05T11:12:03Z</dcterms:modified>
</cp:coreProperties>
</file>